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359" r:id="rId3"/>
    <p:sldId id="391" r:id="rId4"/>
    <p:sldId id="383" r:id="rId5"/>
    <p:sldId id="394" r:id="rId6"/>
    <p:sldId id="379" r:id="rId7"/>
    <p:sldId id="397" r:id="rId8"/>
    <p:sldId id="407" r:id="rId9"/>
    <p:sldId id="408" r:id="rId10"/>
    <p:sldId id="410" r:id="rId11"/>
    <p:sldId id="411" r:id="rId12"/>
    <p:sldId id="401" r:id="rId13"/>
    <p:sldId id="402" r:id="rId14"/>
    <p:sldId id="416" r:id="rId15"/>
    <p:sldId id="403" r:id="rId16"/>
    <p:sldId id="404" r:id="rId17"/>
    <p:sldId id="414" r:id="rId18"/>
    <p:sldId id="415" r:id="rId19"/>
    <p:sldId id="412" r:id="rId20"/>
    <p:sldId id="413" r:id="rId21"/>
    <p:sldId id="335" r:id="rId2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Nunito Sans" panose="020B0604020202020204" charset="-94"/>
      <p:regular r:id="rId26"/>
      <p:bold r:id="rId27"/>
      <p:italic r:id="rId28"/>
      <p:boldItalic r:id="rId29"/>
    </p:embeddedFont>
    <p:embeddedFont>
      <p:font typeface="Nunito Sans ExtraBold" panose="020B0604020202020204" charset="-94"/>
      <p:bold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ssistant Light" panose="020B0604020202020204" charset="-79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095" autoAdjust="0"/>
  </p:normalViewPr>
  <p:slideViewPr>
    <p:cSldViewPr snapToGrid="0">
      <p:cViewPr varScale="1">
        <p:scale>
          <a:sx n="98" d="100"/>
          <a:sy n="98" d="100"/>
        </p:scale>
        <p:origin x="810" y="84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8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xmlns="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xmlns="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xmlns="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xmlns="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xmlns="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xmlns="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xmlns="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xmlns="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xmlns="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xmlns="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xmlns="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xmlns="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xmlns="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4"/>
            <a:ext cx="6423705" cy="317295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4.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 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5.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/ DEĞERLENDİRME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1.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xmlns="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xmlns="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xmlns="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KAMPANYANIN KÜNYESİ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ÖBA Eğitim Belge No	</a:t>
            </a: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Amacı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Hedef Kitlesi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Paydaşlar/İş Birlikleri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2.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3" y="386293"/>
            <a:ext cx="3544911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DURUM / İHTİYAÇ TESPİTİ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22A7B073-4782-D25C-64BB-4E9A4C624EB8}"/>
              </a:ext>
            </a:extLst>
          </p:cNvPr>
          <p:cNvSpPr txBox="1"/>
          <p:nvPr/>
        </p:nvSpPr>
        <p:spPr>
          <a:xfrm>
            <a:off x="3516059" y="980709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868737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3887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</a:t>
            </a:r>
            <a:b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Kapsamında Yapılan İş Birlikleri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TEMEL MESAJLAR</a:t>
            </a:r>
            <a:endParaRPr lang="tr-TR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85</Words>
  <Application>Microsoft Office PowerPoint</Application>
  <PresentationFormat>Ekran Gösterisi (16:9)</PresentationFormat>
  <Paragraphs>38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 Light</vt:lpstr>
      <vt:lpstr>Nunito Sans</vt:lpstr>
      <vt:lpstr>Nunito Sans ExtraBold</vt:lpstr>
      <vt:lpstr>Calibri</vt:lpstr>
      <vt:lpstr>Assistant Light</vt:lpstr>
      <vt:lpstr>Marketing Newsletter</vt:lpstr>
      <vt:lpstr>Özel Tasarım</vt:lpstr>
      <vt:lpstr>PowerPoint Sunusu</vt:lpstr>
      <vt:lpstr>PowerPoint Sunusu</vt:lpstr>
      <vt:lpstr>KAMPANYANIN KÜNYESİ</vt:lpstr>
      <vt:lpstr>PowerPoint Sunusu</vt:lpstr>
      <vt:lpstr>DURUM / İHTİYAÇ TESPİTİ</vt:lpstr>
      <vt:lpstr>PowerPoint Sunusu</vt:lpstr>
      <vt:lpstr>KAMPANYANIN KONUSU</vt:lpstr>
      <vt:lpstr>KAMPANYANIN HEDEF KİTLESİ</vt:lpstr>
      <vt:lpstr>TEMEL MESAJLAR</vt:lpstr>
      <vt:lpstr>ZAMANLAMA / KAMPANYA TAKVİMİ</vt:lpstr>
      <vt:lpstr>PowerPoint Sunusu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ANA FAALİYETLER / ETKİNLİKLER</vt:lpstr>
      <vt:lpstr>PowerPoint Sunusu</vt:lpstr>
      <vt:lpstr>SONUÇ / DEĞERLENDİRME</vt:lpstr>
      <vt:lpstr>Teşekkür ederiz…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User</cp:lastModifiedBy>
  <cp:revision>410</cp:revision>
  <dcterms:modified xsi:type="dcterms:W3CDTF">2024-03-20T13:27:51Z</dcterms:modified>
</cp:coreProperties>
</file>